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274320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31152" y="274320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78624" y="274320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26096" y="274320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973568" y="274320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583680" y="621792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931152" y="621792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278624" y="621792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626096" y="621792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973568" y="621792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969264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931152" y="969264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278624" y="969264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626096" y="969264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973568" y="969264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583680" y="1316736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31152" y="1316736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278624" y="1316736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626096" y="1316736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973568" y="1316736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583680" y="1664208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931152" y="1664208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278624" y="1664208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626096" y="1664208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973568" y="1664208"/>
            <a:ext cx="91440" cy="91440"/>
          </a:xfrm>
          <a:prstGeom prst="ellipse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92240" y="2286000"/>
            <a:ext cx="2377440" cy="457200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406640" y="1463040"/>
            <a:ext cx="457200" cy="2103120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10058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PROSPECTUS  ·  2025</a:t>
            </a:r>
            <a:endParaRPr lang="en-US" sz="800" dirty="0"/>
          </a:p>
        </p:txBody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371600"/>
            <a:ext cx="3200400" cy="233172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457200" y="370332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the next generation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finance &amp; real estate leaders.</a:t>
            </a:r>
            <a:endParaRPr lang="en-US" sz="1400" dirty="0"/>
          </a:p>
        </p:txBody>
      </p:sp>
      <p:sp>
        <p:nvSpPr>
          <p:cNvPr id="33" name="Shape 30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200" kern="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YORK CITY  ·  INDUSTRYPLUS.NET  ·  INFO@INDUSTRYPLUS.NET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457200" y="384048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the social infrastructure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tomorrow's leaders.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5029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is a New York City–based social networking platform dedicated to empowering emerging professionals in finance and commercial real estate. We create the connective tissue — events, mentorship, community, and access — that transforms individual potential into collective momentum.</a:t>
            </a: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endParaRPr lang="en-US" sz="10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0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 with Industry Plus support diversity, inclusion and community growth. Through strategic partnerships and sponsorships, we're shaping the future of more diverse and equitable finance &amp; commercial real estate industries.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669280" y="384048"/>
            <a:ext cx="3108960" cy="228600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669280" y="502920"/>
            <a:ext cx="31089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"Real community.</a:t>
            </a:r>
            <a:endParaRPr lang="en-US" sz="16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results.</a:t>
            </a:r>
            <a:endParaRPr lang="en-US" sz="16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careers."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92240" y="2578608"/>
            <a:ext cx="13716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0" y="263347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Industry+, 2025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3730752"/>
            <a:ext cx="1920240" cy="10058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" y="374904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20040" y="4334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Members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468880" y="3730752"/>
            <a:ext cx="1920240" cy="10058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468880" y="374904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468880" y="4334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Hosted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17720" y="3730752"/>
            <a:ext cx="1920240" cy="10058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17720" y="374904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350+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617720" y="4334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Attendees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766560" y="3730752"/>
            <a:ext cx="1920240" cy="10058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766560" y="374904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766560" y="4334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Growing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4572000" cy="4901184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NETWORK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365760" y="438912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vetted community of</a:t>
            </a:r>
            <a:endParaRPr lang="en-US" sz="2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high-caliber professionals.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65760" y="1664208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749040" y="1664208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46%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" y="1883664"/>
            <a:ext cx="3749040" cy="128016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883664"/>
            <a:ext cx="1724558" cy="1280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322576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49040" y="23225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51%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542032"/>
            <a:ext cx="3749040" cy="128016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542032"/>
            <a:ext cx="1912010" cy="1280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98094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749040" y="2980944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200400"/>
            <a:ext cx="3749040" cy="128016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200400"/>
            <a:ext cx="112471" cy="1280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29184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SENIORITY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365760" y="354787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749040" y="3547872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56%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3749040"/>
            <a:ext cx="3749040" cy="109728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749040"/>
            <a:ext cx="2099462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11480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Associates / AVPs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749040" y="411480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28%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65760" y="4315968"/>
            <a:ext cx="3749040" cy="109728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4315968"/>
            <a:ext cx="1049731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68172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Senior+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749040" y="4681728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65760" y="4882896"/>
            <a:ext cx="3749040" cy="109728"/>
          </a:xfrm>
          <a:prstGeom prst="rect">
            <a:avLst/>
          </a:prstGeom>
          <a:solidFill>
            <a:srgbClr val="1A2438"/>
          </a:solidFill>
          <a:ln w="12700">
            <a:solidFill>
              <a:srgbClr val="1A243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4882896"/>
            <a:ext cx="599846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46320" y="164592"/>
            <a:ext cx="4023360" cy="141732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937760" y="23774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3600" dirty="0"/>
          </a:p>
        </p:txBody>
      </p:sp>
      <p:sp>
        <p:nvSpPr>
          <p:cNvPr id="33" name="Text 31"/>
          <p:cNvSpPr/>
          <p:nvPr/>
        </p:nvSpPr>
        <p:spPr>
          <a:xfrm>
            <a:off x="4937760" y="896112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Network Members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937760" y="1133856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Finance, CRE &amp; Consulting professionals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46320" y="1737360"/>
            <a:ext cx="4023360" cy="141732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4937760" y="1810512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600+</a:t>
            </a:r>
            <a:endParaRPr lang="en-US" sz="3600" dirty="0"/>
          </a:p>
        </p:txBody>
      </p:sp>
      <p:sp>
        <p:nvSpPr>
          <p:cNvPr id="37" name="Text 35"/>
          <p:cNvSpPr/>
          <p:nvPr/>
        </p:nvSpPr>
        <p:spPr>
          <a:xfrm>
            <a:off x="4937760" y="246888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Reach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937760" y="2706624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social &amp; digital channels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846320" y="3310128"/>
            <a:ext cx="4023360" cy="141732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4937760" y="338328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NYC</a:t>
            </a:r>
            <a:endParaRPr lang="en-US" sz="3600" dirty="0"/>
          </a:p>
        </p:txBody>
      </p:sp>
      <p:sp>
        <p:nvSpPr>
          <p:cNvPr id="41" name="Text 39"/>
          <p:cNvSpPr/>
          <p:nvPr/>
        </p:nvSpPr>
        <p:spPr>
          <a:xfrm>
            <a:off x="4937760" y="404164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Epicenter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37760" y="4279392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Manhattan &amp; greater metro area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846320" y="484632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200" kern="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YORK CITY  ·  EST. 2024</a:t>
            </a:r>
            <a:endParaRPr lang="en-US" sz="700" dirty="0"/>
          </a:p>
        </p:txBody>
      </p:sp>
      <p:sp>
        <p:nvSpPr>
          <p:cNvPr id="44" name="Shape 42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PARTNER WITH US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reasons your firm belongs here.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01168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1228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0781" y="1335024"/>
            <a:ext cx="475488" cy="4754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 Talent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Access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292608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direct pipeline to 200+ high-potential professionals across finance and CRE — analysts to associates ready for their next move.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1965960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965960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446020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573" y="1335024"/>
            <a:ext cx="475488" cy="47548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965960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2057400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two of a long-term build. 35+ events behind us, an expanding platform — your brand grows with us.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3730752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730752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4210812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365" y="1335024"/>
            <a:ext cx="475488" cy="47548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730752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Visibility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3822192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placement across all events, digital channels, and communications reaching 600+ engaged professionals.</a:t>
            </a:r>
            <a:endParaRPr lang="en-US" sz="850" dirty="0"/>
          </a:p>
        </p:txBody>
      </p:sp>
      <p:sp>
        <p:nvSpPr>
          <p:cNvPr id="23" name="Shape 18"/>
          <p:cNvSpPr/>
          <p:nvPr/>
        </p:nvSpPr>
        <p:spPr>
          <a:xfrm>
            <a:off x="5495544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95544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5975604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5157" y="1335024"/>
            <a:ext cx="475488" cy="47548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495544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Co-Creation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5586984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Co-host events, sponsor mentorship cohorts, collaborate with your EBRG — genuine, high-impact engagement.</a:t>
            </a:r>
            <a:endParaRPr lang="en-US" sz="850" dirty="0"/>
          </a:p>
        </p:txBody>
      </p:sp>
      <p:sp>
        <p:nvSpPr>
          <p:cNvPr id="29" name="Shape 23"/>
          <p:cNvSpPr/>
          <p:nvPr/>
        </p:nvSpPr>
        <p:spPr>
          <a:xfrm>
            <a:off x="7260336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7260336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7740396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9949" y="1335024"/>
            <a:ext cx="475488" cy="475488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7260336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Social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</a:t>
            </a:r>
            <a:endParaRPr lang="en-US" sz="1100" dirty="0"/>
          </a:p>
        </p:txBody>
      </p:sp>
      <p:sp>
        <p:nvSpPr>
          <p:cNvPr id="34" name="Text 27"/>
          <p:cNvSpPr/>
          <p:nvPr/>
        </p:nvSpPr>
        <p:spPr>
          <a:xfrm>
            <a:off x="7351776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Non-profit arm directs sponsorship toward volunteer programs, civic outreach, and community development.</a:t>
            </a:r>
            <a:endParaRPr lang="en-US" sz="850" dirty="0"/>
          </a:p>
        </p:txBody>
      </p:sp>
      <p:sp>
        <p:nvSpPr>
          <p:cNvPr id="35" name="Shape 28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6" name="Text 29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IMPACT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your sponsorship makes possible.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01168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1228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0781" y="1335024"/>
            <a:ext cx="475488" cy="4754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1168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Guest Speakers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292608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inspiring speakers who share valuable insights and lived experiences to motivate and educate the community.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1965960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1965960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446020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573" y="1335024"/>
            <a:ext cx="475488" cy="47548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965960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Inclusive Spaces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2057400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welcoming spaces — virtual and in-person — where BIPOC professionals can connect, feel supported, and thrive.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3730752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3730752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4210812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0365" y="1335024"/>
            <a:ext cx="475488" cy="47548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730752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Networks &amp; Mentorship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3822192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meaningful networks and mentorships that open doors and provide long-term career opportunities for members.</a:t>
            </a:r>
            <a:endParaRPr lang="en-US" sz="850" dirty="0"/>
          </a:p>
        </p:txBody>
      </p:sp>
      <p:sp>
        <p:nvSpPr>
          <p:cNvPr id="23" name="Shape 18"/>
          <p:cNvSpPr/>
          <p:nvPr/>
        </p:nvSpPr>
        <p:spPr>
          <a:xfrm>
            <a:off x="5495544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95544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5975604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5157" y="1335024"/>
            <a:ext cx="475488" cy="47548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495544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Career Empowerment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5586984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 early-career professionals with the tools, resources, and confidence to excel in finance and CRE.</a:t>
            </a:r>
            <a:endParaRPr lang="en-US" sz="850" dirty="0"/>
          </a:p>
        </p:txBody>
      </p:sp>
      <p:sp>
        <p:nvSpPr>
          <p:cNvPr id="29" name="Shape 23"/>
          <p:cNvSpPr/>
          <p:nvPr/>
        </p:nvSpPr>
        <p:spPr>
          <a:xfrm>
            <a:off x="7260336" y="1078992"/>
            <a:ext cx="1600200" cy="356616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7260336" y="1078992"/>
            <a:ext cx="1600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7740396" y="1261872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9949" y="1335024"/>
            <a:ext cx="475488" cy="475488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7260336" y="1993392"/>
            <a:ext cx="1600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Equity &amp; Representation</a:t>
            </a:r>
            <a:endParaRPr lang="en-US" sz="1100" dirty="0"/>
          </a:p>
        </p:txBody>
      </p:sp>
      <p:sp>
        <p:nvSpPr>
          <p:cNvPr id="34" name="Text 27"/>
          <p:cNvSpPr/>
          <p:nvPr/>
        </p:nvSpPr>
        <p:spPr>
          <a:xfrm>
            <a:off x="7351776" y="2633472"/>
            <a:ext cx="14173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Amplify underrepresented voices and contribute to shifting the industry toward greater equity.</a:t>
            </a:r>
            <a:endParaRPr lang="en-US" sz="850" dirty="0"/>
          </a:p>
        </p:txBody>
      </p:sp>
      <p:sp>
        <p:nvSpPr>
          <p:cNvPr id="35" name="Shape 28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6" name="Text 29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SPONSORSHIP TIERS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Choose the partnership level that fits your goals.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56032" y="987552"/>
            <a:ext cx="2743200" cy="3749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56032" y="1024128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910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Founding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56032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PREMIER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347472" y="1719072"/>
            <a:ext cx="2560320" cy="1828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828800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" y="1792224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sponsor of one marquee annual event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84048" y="2231136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" y="21945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Keynote speaking opportunity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84048" y="2633472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" y="2596896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Co-branded email to full membership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84048" y="3035808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" y="2999232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on all event materials &amp; digital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84048" y="3438144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" y="340156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placement in member directory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84048" y="3840480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" y="3803904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VIP access to all events (4 passes)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84048" y="4242816"/>
            <a:ext cx="45720" cy="201168"/>
          </a:xfrm>
          <a:prstGeom prst="rect">
            <a:avLst/>
          </a:prstGeom>
          <a:solidFill>
            <a:srgbClr val="09101F"/>
          </a:solidFill>
          <a:ln w="12700">
            <a:solidFill>
              <a:srgbClr val="09101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" y="420624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910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impact report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200400" y="987552"/>
            <a:ext cx="2743200" cy="374904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200400" y="1024128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3200400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3291840" y="1719072"/>
            <a:ext cx="2560320" cy="18288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328416" y="1828800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29000" y="1792224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Co-sponsor of two signature events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328416" y="2231136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29000" y="21945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Panelist or speaker placement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328416" y="2633472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29000" y="2596896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placement at sponsored events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328416" y="3035808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29000" y="2999232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VIP passes per sponsored event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328416" y="3438144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429000" y="340156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directory listing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328416" y="3840480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429000" y="3803904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Semi-annual impact report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6144768" y="987552"/>
            <a:ext cx="2743200" cy="374904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6144768" y="1024128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6144768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</a:t>
            </a:r>
            <a:endParaRPr lang="en-US" sz="700" dirty="0"/>
          </a:p>
        </p:txBody>
      </p:sp>
      <p:sp>
        <p:nvSpPr>
          <p:cNvPr id="42" name="Shape 40"/>
          <p:cNvSpPr/>
          <p:nvPr/>
        </p:nvSpPr>
        <p:spPr>
          <a:xfrm>
            <a:off x="6236208" y="1719072"/>
            <a:ext cx="2560320" cy="18288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72784" y="1828800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73368" y="1792224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co-sponsorship (one event)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6272784" y="2231136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73368" y="2194560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placement at sponsored event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6272784" y="2633472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373368" y="2596896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recognition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272784" y="3035808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73368" y="2999232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VIP pass per sponsored event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6272784" y="3438144"/>
            <a:ext cx="45720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73368" y="340156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impact summary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274320" y="4773168"/>
            <a:ext cx="8595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partnerships available for firms of all sizes. Contact partnerships@industryplus.net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FINANCIAL SPONSORSHIP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ways to build with us.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56032" y="987552"/>
            <a:ext cx="2743200" cy="37490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987552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07592" y="1115568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7145" y="1188720"/>
            <a:ext cx="475488" cy="47548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56032" y="184708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 Development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0624" y="2286000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 a Panelist or Keynote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20624" y="2724912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Donations &amp; Fundraising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420624" y="3163824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Advisor Role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20624" y="3602736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EBRG Co-hosted Events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420624" y="404164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Professional Dev. Workshops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3200400" y="987552"/>
            <a:ext cx="2743200" cy="37490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200400" y="987552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4251960" y="1115568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513" y="1188720"/>
            <a:ext cx="475488" cy="475488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3200400" y="184708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Mentorship &amp; Pipeline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3364992" y="2286000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to Peer Partnership Program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364992" y="2724912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a Mentorship Cohort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3364992" y="3163824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Job Opportunities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3364992" y="3602736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Recruiter Events &amp; Access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364992" y="404164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with Member Cohorts</a:t>
            </a:r>
            <a:endParaRPr lang="en-US" sz="900" dirty="0"/>
          </a:p>
        </p:txBody>
      </p:sp>
      <p:sp>
        <p:nvSpPr>
          <p:cNvPr id="25" name="Shape 21"/>
          <p:cNvSpPr/>
          <p:nvPr/>
        </p:nvSpPr>
        <p:spPr>
          <a:xfrm>
            <a:off x="6144768" y="987552"/>
            <a:ext cx="2743200" cy="374904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6144768" y="987552"/>
            <a:ext cx="27432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7196328" y="1115568"/>
            <a:ext cx="640080" cy="640080"/>
          </a:xfrm>
          <a:prstGeom prst="ellipse">
            <a:avLst/>
          </a:prstGeom>
          <a:solidFill>
            <a:srgbClr val="111827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881" y="1188720"/>
            <a:ext cx="475488" cy="475488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6144768" y="184708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Investment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6309360" y="2286000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Volunteer Events</a:t>
            </a:r>
            <a:endParaRPr lang="en-US" sz="900" dirty="0"/>
          </a:p>
        </p:txBody>
      </p:sp>
      <p:sp>
        <p:nvSpPr>
          <p:cNvPr id="31" name="Text 26"/>
          <p:cNvSpPr/>
          <p:nvPr/>
        </p:nvSpPr>
        <p:spPr>
          <a:xfrm>
            <a:off x="6309360" y="2724912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CSR &amp; Fund Initiatives</a:t>
            </a:r>
            <a:endParaRPr lang="en-US" sz="900" dirty="0"/>
          </a:p>
        </p:txBody>
      </p:sp>
      <p:sp>
        <p:nvSpPr>
          <p:cNvPr id="32" name="Text 27"/>
          <p:cNvSpPr/>
          <p:nvPr/>
        </p:nvSpPr>
        <p:spPr>
          <a:xfrm>
            <a:off x="6309360" y="3163824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an Ongoing Fund</a:t>
            </a:r>
            <a:endParaRPr lang="en-US" sz="900" dirty="0"/>
          </a:p>
        </p:txBody>
      </p:sp>
      <p:sp>
        <p:nvSpPr>
          <p:cNvPr id="33" name="Text 28"/>
          <p:cNvSpPr/>
          <p:nvPr/>
        </p:nvSpPr>
        <p:spPr>
          <a:xfrm>
            <a:off x="6309360" y="3602736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Chapter Sponsor</a:t>
            </a:r>
            <a:endParaRPr lang="en-US" sz="900" dirty="0"/>
          </a:p>
        </p:txBody>
      </p:sp>
      <p:sp>
        <p:nvSpPr>
          <p:cNvPr id="34" name="Text 29"/>
          <p:cNvSpPr/>
          <p:nvPr/>
        </p:nvSpPr>
        <p:spPr>
          <a:xfrm>
            <a:off x="6309360" y="404164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Mobilize Community Outreach</a:t>
            </a:r>
            <a:endParaRPr lang="en-US" sz="900" dirty="0"/>
          </a:p>
        </p:txBody>
      </p:sp>
      <p:sp>
        <p:nvSpPr>
          <p:cNvPr id="35" name="Shape 30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6" name="Text 31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4864"/>
            <a:ext cx="4663440" cy="4901184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IMPACT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365760" y="420624"/>
            <a:ext cx="4023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years of building</a:t>
            </a:r>
            <a:endParaRPr lang="en-US" sz="2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something real.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1463040"/>
            <a:ext cx="4069080" cy="713232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1499616"/>
            <a:ext cx="1005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481328" y="15179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hosted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81328" y="1792224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Mixers, panels, volunteer days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320040" y="2267712"/>
            <a:ext cx="4069080" cy="713232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11480" y="2304288"/>
            <a:ext cx="1005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56%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481328" y="2322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Analyst-level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481328" y="2596896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High-growth talent cohort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20040" y="3072384"/>
            <a:ext cx="4069080" cy="713232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11480" y="3108960"/>
            <a:ext cx="1005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$1,495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481328" y="3127248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Donated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481328" y="3401568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4937760" y="20116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HIGHLIGHTS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4919472" y="438912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66360" y="420624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2026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6172200" y="42062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Unplugged BHM Mixer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172200" y="676656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72200" y="676656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650" dirty="0"/>
          </a:p>
        </p:txBody>
      </p:sp>
      <p:sp>
        <p:nvSpPr>
          <p:cNvPr id="24" name="Shape 22"/>
          <p:cNvSpPr/>
          <p:nvPr/>
        </p:nvSpPr>
        <p:spPr>
          <a:xfrm>
            <a:off x="4919472" y="1088136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66360" y="1069848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172200" y="1069848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Mixer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172200" y="1325880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72200" y="132588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650" dirty="0"/>
          </a:p>
        </p:txBody>
      </p:sp>
      <p:sp>
        <p:nvSpPr>
          <p:cNvPr id="29" name="Shape 27"/>
          <p:cNvSpPr/>
          <p:nvPr/>
        </p:nvSpPr>
        <p:spPr>
          <a:xfrm>
            <a:off x="4919472" y="1737360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66360" y="1719072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2025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6172200" y="171907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 Gala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172200" y="1975104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72200" y="1975104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Signature Event</a:t>
            </a:r>
            <a:endParaRPr lang="en-US" sz="650" dirty="0"/>
          </a:p>
        </p:txBody>
      </p:sp>
      <p:sp>
        <p:nvSpPr>
          <p:cNvPr id="34" name="Shape 32"/>
          <p:cNvSpPr/>
          <p:nvPr/>
        </p:nvSpPr>
        <p:spPr>
          <a:xfrm>
            <a:off x="4919472" y="2386584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66360" y="2368296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 2025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6172200" y="236829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Unplugged | November Panel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172200" y="2624328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172200" y="2624328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</a:t>
            </a:r>
            <a:endParaRPr lang="en-US" sz="650" dirty="0"/>
          </a:p>
        </p:txBody>
      </p:sp>
      <p:sp>
        <p:nvSpPr>
          <p:cNvPr id="39" name="Shape 37"/>
          <p:cNvSpPr/>
          <p:nvPr/>
        </p:nvSpPr>
        <p:spPr>
          <a:xfrm>
            <a:off x="4919472" y="3035808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166360" y="3017520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 2025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6172200" y="3017520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 Networking Mixer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172200" y="3273552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172200" y="327355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650" dirty="0"/>
          </a:p>
        </p:txBody>
      </p:sp>
      <p:sp>
        <p:nvSpPr>
          <p:cNvPr id="44" name="Shape 42"/>
          <p:cNvSpPr/>
          <p:nvPr/>
        </p:nvSpPr>
        <p:spPr>
          <a:xfrm>
            <a:off x="4919472" y="3685032"/>
            <a:ext cx="182880" cy="18288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66360" y="3666744"/>
            <a:ext cx="914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2025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6172200" y="366674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Year Anniversary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172200" y="3922776"/>
            <a:ext cx="1188720" cy="182880"/>
          </a:xfrm>
          <a:prstGeom prst="rect">
            <a:avLst/>
          </a:prstGeom>
          <a:solidFill>
            <a:srgbClr val="1A2438"/>
          </a:solidFill>
          <a:ln w="12700">
            <a:solidFill>
              <a:srgbClr val="8A94A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172200" y="3922776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</a:t>
            </a:r>
            <a:endParaRPr lang="en-US" sz="650" dirty="0"/>
          </a:p>
        </p:txBody>
      </p:sp>
      <p:sp>
        <p:nvSpPr>
          <p:cNvPr id="49" name="Shape 47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91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5603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SOMETHING TOGETHER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43891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invest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tomorrow's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4389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partnership fuels the talent development, community building, and career access that will define the next generation of finance and real estate professionals.</a:t>
            </a:r>
            <a:endParaRPr lang="en-US" sz="950" dirty="0"/>
          </a:p>
          <a:p>
            <a:pPr indent="0" marL="0">
              <a:lnSpc>
                <a:spcPct val="150000"/>
              </a:lnSpc>
              <a:buNone/>
            </a:pPr>
            <a:endParaRPr lang="en-US" sz="95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950" dirty="0">
                <a:solidFill>
                  <a:srgbClr val="B8C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always looking to collaborate with mission-aligned organizations and individuals that want to make a tangible impact.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5303520" y="475488"/>
            <a:ext cx="3520440" cy="91440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0" y="475488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40680" y="704088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897880" y="56692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</a:t>
            </a:r>
            <a:endParaRPr lang="en-US" sz="700" dirty="0"/>
          </a:p>
        </p:txBody>
      </p:sp>
      <p:sp>
        <p:nvSpPr>
          <p:cNvPr id="10" name="Text 7"/>
          <p:cNvSpPr/>
          <p:nvPr/>
        </p:nvSpPr>
        <p:spPr>
          <a:xfrm>
            <a:off x="5897880" y="80467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partnerships@industryplus.net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303520" y="1591056"/>
            <a:ext cx="3520440" cy="91440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303520" y="1591056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680" y="1819656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897880" y="168249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5897880" y="19202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info@industryplus.net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5303520" y="2706624"/>
            <a:ext cx="3520440" cy="914400"/>
          </a:xfrm>
          <a:prstGeom prst="rect">
            <a:avLst/>
          </a:prstGeom>
          <a:solidFill>
            <a:srgbClr val="1A2438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5303520" y="2706624"/>
            <a:ext cx="64008" cy="914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680" y="2935224"/>
            <a:ext cx="384048" cy="38404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897880" y="279806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700" dirty="0"/>
          </a:p>
        </p:txBody>
      </p:sp>
      <p:sp>
        <p:nvSpPr>
          <p:cNvPr id="20" name="Text 15"/>
          <p:cNvSpPr/>
          <p:nvPr/>
        </p:nvSpPr>
        <p:spPr>
          <a:xfrm>
            <a:off x="5897880" y="303580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industryplus.net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22" name="Text 17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Industry+  ·  New York City  ·  industryplus.net  ·  © 2025 Industry Plus LLC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Industry+ Partnership Prospectus</dc:title>
  <dc:subject>PptxGenJS Presentation</dc:subject>
  <dc:creator>PptxGenJS</dc:creator>
  <cp:lastModifiedBy>PptxGenJS</cp:lastModifiedBy>
  <cp:revision>1</cp:revision>
  <dcterms:created xsi:type="dcterms:W3CDTF">2026-03-10T23:53:17Z</dcterms:created>
  <dcterms:modified xsi:type="dcterms:W3CDTF">2026-03-10T23:53:17Z</dcterms:modified>
</cp:coreProperties>
</file>